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784" autoAdjust="0"/>
  </p:normalViewPr>
  <p:slideViewPr>
    <p:cSldViewPr>
      <p:cViewPr>
        <p:scale>
          <a:sx n="75" d="100"/>
          <a:sy n="75" d="100"/>
        </p:scale>
        <p:origin x="-1224" y="174"/>
      </p:cViewPr>
      <p:guideLst>
        <p:guide orient="horz" pos="2160"/>
        <p:guide pos="2880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E1FAC2-79A9-46EB-889F-343BB5B1DB9E}" type="datetimeFigureOut">
              <a:rPr lang="en-US" smtClean="0"/>
              <a:t>3/4/2013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3960D4-6B4B-4C61-87C0-5909CAAA1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164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aseline="0" dirty="0" smtClean="0">
                <a:latin typeface="Times New Roman" pitchFamily="18" charset="0"/>
                <a:cs typeface="Times New Roman" pitchFamily="18" charset="0"/>
              </a:rPr>
              <a:t>Ninety-one percent of the students use email to communicate with their teachers.</a:t>
            </a:r>
          </a:p>
          <a:p>
            <a:endParaRPr lang="en-US" sz="1800" baseline="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800" baseline="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baseline="0" dirty="0" smtClean="0">
                <a:latin typeface="Times New Roman" pitchFamily="18" charset="0"/>
                <a:cs typeface="Times New Roman" pitchFamily="18" charset="0"/>
              </a:rPr>
              <a:t> (edudemic.com)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3960D4-6B4B-4C61-87C0-5909CAAA158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0276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3960D4-6B4B-4C61-87C0-5909CAAA158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642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0927E-040C-4C2C-95B1-8440BA9F1300}" type="datetimeFigureOut">
              <a:rPr lang="en-US" smtClean="0"/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B39AE-BB33-4A68-9848-CB0B4E0449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812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0927E-040C-4C2C-95B1-8440BA9F1300}" type="datetimeFigureOut">
              <a:rPr lang="en-US" smtClean="0"/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B39AE-BB33-4A68-9848-CB0B4E0449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046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0927E-040C-4C2C-95B1-8440BA9F1300}" type="datetimeFigureOut">
              <a:rPr lang="en-US" smtClean="0"/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B39AE-BB33-4A68-9848-CB0B4E0449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598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0927E-040C-4C2C-95B1-8440BA9F1300}" type="datetimeFigureOut">
              <a:rPr lang="en-US" smtClean="0"/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B39AE-BB33-4A68-9848-CB0B4E0449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2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0927E-040C-4C2C-95B1-8440BA9F1300}" type="datetimeFigureOut">
              <a:rPr lang="en-US" smtClean="0"/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B39AE-BB33-4A68-9848-CB0B4E0449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921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0927E-040C-4C2C-95B1-8440BA9F1300}" type="datetimeFigureOut">
              <a:rPr lang="en-US" smtClean="0"/>
              <a:t>3/4/2013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B39AE-BB33-4A68-9848-CB0B4E0449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050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0927E-040C-4C2C-95B1-8440BA9F1300}" type="datetimeFigureOut">
              <a:rPr lang="en-US" smtClean="0"/>
              <a:t>3/4/2013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B39AE-BB33-4A68-9848-CB0B4E0449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285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0927E-040C-4C2C-95B1-8440BA9F1300}" type="datetimeFigureOut">
              <a:rPr lang="en-US" smtClean="0"/>
              <a:t>3/4/2013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B39AE-BB33-4A68-9848-CB0B4E0449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298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0927E-040C-4C2C-95B1-8440BA9F1300}" type="datetimeFigureOut">
              <a:rPr lang="en-US" smtClean="0"/>
              <a:t>3/4/2013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B39AE-BB33-4A68-9848-CB0B4E0449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891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0927E-040C-4C2C-95B1-8440BA9F1300}" type="datetimeFigureOut">
              <a:rPr lang="en-US" smtClean="0"/>
              <a:t>3/4/2013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B39AE-BB33-4A68-9848-CB0B4E0449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573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0927E-040C-4C2C-95B1-8440BA9F1300}" type="datetimeFigureOut">
              <a:rPr lang="en-US" smtClean="0"/>
              <a:t>3/4/2013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B39AE-BB33-4A68-9848-CB0B4E0449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617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10927E-040C-4C2C-95B1-8440BA9F1300}" type="datetimeFigureOut">
              <a:rPr lang="en-US" smtClean="0"/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B39AE-BB33-4A68-9848-CB0B4E0449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677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48768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Technology Research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Abdulla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Kamashki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Mrs. Timm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12A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March 10, 2013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7789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Textbooks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Ereaders</a:t>
            </a:r>
            <a:endParaRPr lang="en-US" dirty="0" smtClean="0"/>
          </a:p>
          <a:p>
            <a:r>
              <a:rPr lang="en-US" dirty="0" smtClean="0"/>
              <a:t>Ipad</a:t>
            </a:r>
          </a:p>
          <a:p>
            <a:r>
              <a:rPr lang="en-US" dirty="0" err="1" smtClean="0"/>
              <a:t>ETextbook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2755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951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School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Blackboard</a:t>
            </a:r>
          </a:p>
          <a:p>
            <a:r>
              <a:rPr lang="en-US" dirty="0" smtClean="0"/>
              <a:t>Interactive Communication</a:t>
            </a:r>
          </a:p>
          <a:p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More Versatility</a:t>
            </a:r>
          </a:p>
          <a:p>
            <a:pPr lvl="1"/>
            <a:r>
              <a:rPr lang="en-US" dirty="0" smtClean="0"/>
              <a:t>Student Interest</a:t>
            </a:r>
          </a:p>
          <a:p>
            <a:r>
              <a:rPr lang="en-US" dirty="0" smtClean="0"/>
              <a:t>Disadvantages</a:t>
            </a:r>
          </a:p>
          <a:p>
            <a:pPr lvl="1"/>
            <a:r>
              <a:rPr lang="en-US" dirty="0" smtClean="0"/>
              <a:t>No Immediate Teacher Support</a:t>
            </a:r>
          </a:p>
          <a:p>
            <a:pPr lvl="1"/>
            <a:r>
              <a:rPr lang="en-US" dirty="0" smtClean="0"/>
              <a:t>No instant replies</a:t>
            </a:r>
          </a:p>
          <a:p>
            <a:pPr lvl="1"/>
            <a:r>
              <a:rPr lang="en-US" dirty="0" smtClean="0"/>
              <a:t>A lot of reading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391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Conclusion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1492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Work Cited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Boyd, Barbara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Foulks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"Assistive Technology for Every </a:t>
            </a:r>
          </a:p>
          <a:p>
            <a:pPr marL="457200" lvl="1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Child." Montessori Life 1 Jan. 2008: 30+.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Questia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Web. 18 Feb. 2013.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Cavanaugh, Terence W. The Digital Reader: Using E-Books in </a:t>
            </a:r>
          </a:p>
          <a:p>
            <a:pPr marL="400050" lvl="1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K-12 Education. Eugene, OR: International Society for Technology in Education, 2006.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Questia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Web. 18 Feb. 2013.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Fallows, Stephen, and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Rakesh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Bhanot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eds. Quality Issues in </a:t>
            </a:r>
          </a:p>
          <a:p>
            <a:pPr marL="400050" lvl="1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ICT-Based Higher Education. New York: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Routledge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2005.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Questia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Web. 18 Feb. 2013.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Hartmann, Kimberly. "Low and Middle Assistive Technology </a:t>
            </a:r>
          </a:p>
          <a:p>
            <a:pPr marL="400050" lvl="1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Devices: The Basics." The Exceptional Parent Jan. 2007: S14+.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Questia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Web. 18 Feb. 2013.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596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Work Cited Continued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Kamei-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Hannan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Cheryl, Jon Howe, Robyn Rene Herrera, and Jane N. </a:t>
            </a:r>
          </a:p>
          <a:p>
            <a:pPr marL="400050" lvl="1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Erin. "Perceptions of Teachers of Students with Visual Impairments regarding Assistive Technology: A Follow-Up Study to a University Course." Journal of Visual Impairment &amp; Blindness 106.10 (2012): 666+.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Questia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Web. 18 Feb. 2013.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Murray, Dinah, and Ann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Aspinall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Getting It: Using Information </a:t>
            </a:r>
          </a:p>
          <a:p>
            <a:pPr marL="400050" lvl="1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Technology to Empower People with Communication Difficulties. London: Jessica Kingsley, 2006.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Questia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Web. 18 Feb. 2013.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Paul, James L., Carolyn D.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Lavely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Ann Cranston-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Gingras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and Ella L. </a:t>
            </a:r>
          </a:p>
          <a:p>
            <a:pPr marL="400050" lvl="1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Taylor, eds. Rethinking Professional Issues in Special Education. Westport, CT: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Ablex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2002.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Questia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Web. 18 Feb. 2013.</a:t>
            </a:r>
          </a:p>
          <a:p>
            <a:pPr marL="0" indent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Pflaum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William D. The Technology Fix: The Promise and Reality of </a:t>
            </a:r>
          </a:p>
          <a:p>
            <a:pPr marL="400050" lvl="1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Computers in Our Schools. Alexandria, VA: Association for Supervision and Curriculum Development, 2004.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Questia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Web. 18 Feb. 2013.</a:t>
            </a: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2634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Cited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Anne. "Using Assistive Technology." Practically Primary Feb. 2013: </a:t>
            </a:r>
          </a:p>
          <a:p>
            <a:pPr marL="400050" lvl="1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37+.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Questia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Web. 18 Feb. 2013.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White, Elizabeth A., Shelley B.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Wepner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and Donna C. Wetzel. "Accessible </a:t>
            </a:r>
          </a:p>
          <a:p>
            <a:pPr marL="400050" lvl="1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Education through Assistive Technology." T H E Journal (Technological Horizons In Education) 30.7 (2003): 24+.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Questia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Web. 18 Feb. 2013.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Zhou, Li, Amy T. Parker, Derrick W. Smith, and Nora Griffin-Shirley. "Assistive </a:t>
            </a:r>
          </a:p>
          <a:p>
            <a:pPr marL="400050" lvl="1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Technology for Students with Visual Impairments: Challenges and Needs in Teachers' Preparation Programs and Practice." Journal of Visual Impairment &amp; Blindness 105.4 (2011): 197+.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Questia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Web. 18 Feb. 2013.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Zhou, Li, Derrick W. Smith, Amy T. Parker, and Nora Griffin-Shirley. "Assistive </a:t>
            </a:r>
          </a:p>
          <a:p>
            <a:pPr marL="400050" lvl="1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Technology Competencies of Teachers of Students with Visual Impairments: A Comparison of Perceptions." Journal of Visual Impairment &amp; Blindness 105.9 (2011): 533+.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Questia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Web. 18 Feb. 2013.</a:t>
            </a: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731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…91% of students use email…</a:t>
            </a:r>
          </a:p>
          <a:p>
            <a:r>
              <a:rPr lang="en-US" dirty="0" smtClean="0"/>
              <a:t>Education and Technology</a:t>
            </a:r>
          </a:p>
          <a:p>
            <a:r>
              <a:rPr lang="en-US" dirty="0" smtClean="0"/>
              <a:t>Thesis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67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Student’s Brain</a:t>
            </a:r>
          </a:p>
          <a:p>
            <a:pPr lvl="1"/>
            <a:r>
              <a:rPr lang="en-US" dirty="0" smtClean="0"/>
              <a:t>Information in</a:t>
            </a:r>
          </a:p>
          <a:p>
            <a:pPr lvl="1"/>
            <a:r>
              <a:rPr lang="en-US" dirty="0" smtClean="0"/>
              <a:t>Information out</a:t>
            </a:r>
          </a:p>
          <a:p>
            <a:r>
              <a:rPr lang="en-US" dirty="0" smtClean="0"/>
              <a:t>Primitive</a:t>
            </a:r>
          </a:p>
          <a:p>
            <a:pPr lvl="1"/>
            <a:r>
              <a:rPr lang="en-US" dirty="0" smtClean="0"/>
              <a:t>Chalk Board</a:t>
            </a:r>
          </a:p>
          <a:p>
            <a:pPr lvl="1"/>
            <a:r>
              <a:rPr lang="en-US" dirty="0" smtClean="0"/>
              <a:t>Chalk</a:t>
            </a:r>
          </a:p>
          <a:p>
            <a:r>
              <a:rPr lang="en-US" dirty="0" smtClean="0"/>
              <a:t>White Boards</a:t>
            </a:r>
          </a:p>
          <a:p>
            <a:r>
              <a:rPr lang="en-US" dirty="0" err="1" smtClean="0"/>
              <a:t>Smartboard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882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AOL</a:t>
            </a:r>
          </a:p>
          <a:p>
            <a:r>
              <a:rPr lang="en-US" dirty="0" smtClean="0"/>
              <a:t>Google</a:t>
            </a:r>
          </a:p>
          <a:p>
            <a:r>
              <a:rPr lang="en-US" dirty="0" smtClean="0"/>
              <a:t>Explore</a:t>
            </a:r>
          </a:p>
          <a:p>
            <a:r>
              <a:rPr lang="en-US" dirty="0" smtClean="0"/>
              <a:t>Yahoo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550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Email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Hotmail</a:t>
            </a:r>
          </a:p>
          <a:p>
            <a:r>
              <a:rPr lang="en-US" dirty="0" smtClean="0"/>
              <a:t>Yahoo</a:t>
            </a:r>
          </a:p>
          <a:p>
            <a:r>
              <a:rPr lang="en-US" dirty="0" smtClean="0"/>
              <a:t>Gmail</a:t>
            </a:r>
          </a:p>
          <a:p>
            <a:r>
              <a:rPr lang="en-US" dirty="0" smtClean="0"/>
              <a:t>Blackboard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409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Facebook</a:t>
            </a:r>
          </a:p>
          <a:p>
            <a:r>
              <a:rPr lang="en-US" dirty="0" smtClean="0"/>
              <a:t>Edline</a:t>
            </a:r>
          </a:p>
          <a:p>
            <a:r>
              <a:rPr lang="en-US" dirty="0" smtClean="0"/>
              <a:t>Twitter</a:t>
            </a:r>
          </a:p>
          <a:p>
            <a:r>
              <a:rPr lang="en-US" dirty="0" smtClean="0"/>
              <a:t>My Space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073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Microsoft </a:t>
            </a:r>
          </a:p>
          <a:p>
            <a:pPr lvl="1"/>
            <a:r>
              <a:rPr lang="en-US" dirty="0" smtClean="0"/>
              <a:t>Word</a:t>
            </a:r>
          </a:p>
          <a:p>
            <a:pPr lvl="2"/>
            <a:r>
              <a:rPr lang="en-US" dirty="0" smtClean="0"/>
              <a:t>English</a:t>
            </a:r>
          </a:p>
          <a:p>
            <a:pPr lvl="2"/>
            <a:r>
              <a:rPr lang="en-US" dirty="0" smtClean="0"/>
              <a:t>History</a:t>
            </a:r>
          </a:p>
          <a:p>
            <a:pPr lvl="1"/>
            <a:r>
              <a:rPr lang="en-US" dirty="0" smtClean="0"/>
              <a:t>PowerPoint</a:t>
            </a:r>
          </a:p>
          <a:p>
            <a:pPr lvl="2"/>
            <a:r>
              <a:rPr lang="en-US" dirty="0" smtClean="0"/>
              <a:t>English</a:t>
            </a:r>
          </a:p>
          <a:p>
            <a:pPr lvl="2"/>
            <a:r>
              <a:rPr lang="en-US" dirty="0" smtClean="0"/>
              <a:t>History</a:t>
            </a:r>
          </a:p>
          <a:p>
            <a:pPr lvl="1"/>
            <a:r>
              <a:rPr lang="en-US" dirty="0" smtClean="0"/>
              <a:t>Excel</a:t>
            </a:r>
          </a:p>
          <a:p>
            <a:pPr lvl="2"/>
            <a:r>
              <a:rPr lang="en-US" dirty="0" smtClean="0"/>
              <a:t>Math</a:t>
            </a:r>
          </a:p>
          <a:p>
            <a:pPr lvl="2"/>
            <a:r>
              <a:rPr lang="en-US" dirty="0" smtClean="0"/>
              <a:t>Science</a:t>
            </a:r>
          </a:p>
          <a:p>
            <a:pPr lvl="1"/>
            <a:r>
              <a:rPr lang="en-US" dirty="0" smtClean="0"/>
              <a:t>Publisher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42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Photos</a:t>
            </a:r>
          </a:p>
          <a:p>
            <a:pPr lvl="1"/>
            <a:r>
              <a:rPr lang="en-US" dirty="0" smtClean="0"/>
              <a:t>Photo Shop</a:t>
            </a:r>
          </a:p>
          <a:p>
            <a:pPr lvl="1"/>
            <a:r>
              <a:rPr lang="en-US" dirty="0" err="1" smtClean="0"/>
              <a:t>Instagram</a:t>
            </a:r>
            <a:endParaRPr lang="en-US" dirty="0" smtClean="0"/>
          </a:p>
          <a:p>
            <a:pPr lvl="1"/>
            <a:r>
              <a:rPr lang="en-US" dirty="0" smtClean="0"/>
              <a:t>Illustrator</a:t>
            </a:r>
          </a:p>
          <a:p>
            <a:r>
              <a:rPr lang="en-US" dirty="0" smtClean="0"/>
              <a:t>Video</a:t>
            </a:r>
          </a:p>
          <a:p>
            <a:pPr lvl="1"/>
            <a:r>
              <a:rPr lang="en-US" dirty="0" smtClean="0"/>
              <a:t>Movies</a:t>
            </a:r>
          </a:p>
          <a:p>
            <a:pPr lvl="1"/>
            <a:r>
              <a:rPr lang="en-US" dirty="0" err="1" smtClean="0"/>
              <a:t>Commericals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24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Interactive Boards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SMART Boards</a:t>
            </a:r>
          </a:p>
          <a:p>
            <a:r>
              <a:rPr lang="en-US" dirty="0" smtClean="0"/>
              <a:t>Promethean Boards</a:t>
            </a:r>
          </a:p>
          <a:p>
            <a:r>
              <a:rPr lang="en-US" dirty="0" smtClean="0"/>
              <a:t>ELMO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199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633</Words>
  <Application>Microsoft Office PowerPoint</Application>
  <PresentationFormat>On-screen Show (4:3)</PresentationFormat>
  <Paragraphs>104</Paragraphs>
  <Slides>16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Technology Research Abdulla Kamashki Mrs. Timm 12A March 10, 2013</vt:lpstr>
      <vt:lpstr>Introduction</vt:lpstr>
      <vt:lpstr>History</vt:lpstr>
      <vt:lpstr>Internet</vt:lpstr>
      <vt:lpstr>Email</vt:lpstr>
      <vt:lpstr>Social Networks</vt:lpstr>
      <vt:lpstr>Programs</vt:lpstr>
      <vt:lpstr>Media</vt:lpstr>
      <vt:lpstr>Interactive Boards</vt:lpstr>
      <vt:lpstr>Textbooks</vt:lpstr>
      <vt:lpstr>Apple</vt:lpstr>
      <vt:lpstr>Virtual School</vt:lpstr>
      <vt:lpstr>Conclusion</vt:lpstr>
      <vt:lpstr>Work Cited</vt:lpstr>
      <vt:lpstr>Work Cited Continued</vt:lpstr>
      <vt:lpstr>Work Cited Continued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Technology Research Abdulla Kamashki Mrs. Timm 12A March 10, 2013</dc:title>
  <dc:creator>Admin</dc:creator>
  <cp:lastModifiedBy>Admin</cp:lastModifiedBy>
  <cp:revision>5</cp:revision>
  <dcterms:created xsi:type="dcterms:W3CDTF">2013-03-04T14:09:35Z</dcterms:created>
  <dcterms:modified xsi:type="dcterms:W3CDTF">2013-03-04T15:11:44Z</dcterms:modified>
</cp:coreProperties>
</file>